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 Upscaling using ESRGAN and Autoencod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Upscaling using ESRGAN and Autoencoder</a:t>
            </a:r>
          </a:p>
        </p:txBody>
      </p:sp>
      <p:sp>
        <p:nvSpPr>
          <p:cNvPr id="152" name="Presented by: Gautam Chauhan, Suyash Chaudhar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Presented by: Gautam Chauhan, Suyash Chaudhary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5" name="Problem Statement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Problem Statement</a:t>
            </a:r>
          </a:p>
          <a:p>
            <a:pPr/>
            <a:r>
              <a:t>Dataset: BSD200</a:t>
            </a:r>
          </a:p>
          <a:p>
            <a:pPr/>
            <a:r>
              <a:t>Models: ESRGAN and Autoencoder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utoen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Autoencoder</a:t>
            </a:r>
          </a:p>
        </p:txBody>
      </p:sp>
      <p:pic>
        <p:nvPicPr>
          <p:cNvPr id="158" name="Screenshot 2022-12-14 at 8.45.53 PM.png" descr="Screenshot 2022-12-14 at 8.45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6902" y="2314127"/>
            <a:ext cx="14076031" cy="1043266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Image Courtesy: Zeng et al. (DOI: 10.1109/TCYB.2015.2501373)"/>
          <p:cNvSpPr txBox="1"/>
          <p:nvPr/>
        </p:nvSpPr>
        <p:spPr>
          <a:xfrm>
            <a:off x="2515603" y="12847202"/>
            <a:ext cx="885505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Courtesy: Zeng et al. (DOI: 10.1109/TCYB.2015.2501373)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SR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ESRGAN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399" y="2754965"/>
            <a:ext cx="21373202" cy="10096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pic>
        <p:nvPicPr>
          <p:cNvPr id="165" name="Screenshot 2022-12-14 at 8.47.42 PM.png" descr="Screenshot 2022-12-14 at 8.47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2071" y="4148060"/>
            <a:ext cx="8643736" cy="623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29-2.png" descr="29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367" y="5163584"/>
            <a:ext cx="4204610" cy="4204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9.png" descr="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7925" y="4225492"/>
            <a:ext cx="6080792" cy="608079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Line"/>
          <p:cNvSpPr/>
          <p:nvPr/>
        </p:nvSpPr>
        <p:spPr>
          <a:xfrm>
            <a:off x="4418345" y="7112008"/>
            <a:ext cx="281221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